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2022-09-29T14:43:45Z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